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1F15373-5517-4C69-B2B2-5815F3917F87}">
  <a:tblStyle styleId="{11F15373-5517-4C69-B2B2-5815F3917F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6.pn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4.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{11F15373-5517-4C69-B2B2-5815F3917F87}</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{11F15373-5517-4C69-B2B2-5815F3917F87}</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{11F15373-5517-4C69-B2B2-5815F3917F87}</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